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FE0A5-89B0-4662-B020-918578A90C63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C950A-AF8C-489C-8CB9-5DB4FBC99E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200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75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80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64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557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5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188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295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252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319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0195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20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77C9E-AD3C-49F2-BFEA-4C72FD161E25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1A84A-9B35-4961-B359-4CA0CEA615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875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565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60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250113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67544" y="764704"/>
            <a:ext cx="5760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259632" y="764704"/>
            <a:ext cx="5760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683568" y="1124744"/>
            <a:ext cx="0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-36512" y="1988840"/>
            <a:ext cx="25922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심사위원도 일반회원처럼 논문투고 가능합니다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투고 절차는 투고자용 </a:t>
            </a:r>
            <a:r>
              <a:rPr lang="ko-KR" altLang="en-US" sz="1000" dirty="0" err="1" smtClean="0"/>
              <a:t>메뉴얼을</a:t>
            </a:r>
            <a:r>
              <a:rPr lang="ko-KR" altLang="en-US" sz="1000" dirty="0" smtClean="0"/>
              <a:t> 참고 해 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cxnSp>
        <p:nvCxnSpPr>
          <p:cNvPr id="12" name="직선 화살표 연결선 11"/>
          <p:cNvCxnSpPr/>
          <p:nvPr/>
        </p:nvCxnSpPr>
        <p:spPr>
          <a:xfrm flipH="1" flipV="1">
            <a:off x="1619672" y="1124744"/>
            <a:ext cx="1224136" cy="1418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771800" y="2492896"/>
            <a:ext cx="2088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배정 받은 논문 심사 메뉴입니다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8856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395140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23528" y="3068960"/>
            <a:ext cx="73448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1691680" y="3429000"/>
            <a:ext cx="0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99592" y="3861048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배정 받은 논문 목록입니다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2" name="직사각형 1"/>
          <p:cNvSpPr/>
          <p:nvPr/>
        </p:nvSpPr>
        <p:spPr>
          <a:xfrm>
            <a:off x="0" y="11916"/>
            <a:ext cx="9144000" cy="752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494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247"/>
            <a:ext cx="9144000" cy="538303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164288" y="3485082"/>
            <a:ext cx="504056" cy="3039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1331640" y="4982979"/>
            <a:ext cx="5040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텍스트 공간에 반려 사유를 적으신 뒤 밑에 반려를 누르시면 심사진행이 취소 됩니다</a:t>
            </a:r>
            <a:r>
              <a:rPr lang="en-US" altLang="ko-KR" sz="1000" dirty="0" smtClean="0"/>
              <a:t>.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7679" y="-3155"/>
            <a:ext cx="9070825" cy="479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화살표 연결선 2"/>
          <p:cNvCxnSpPr>
            <a:stCxn id="6" idx="2"/>
          </p:cNvCxnSpPr>
          <p:nvPr/>
        </p:nvCxnSpPr>
        <p:spPr>
          <a:xfrm flipH="1">
            <a:off x="6300192" y="3789040"/>
            <a:ext cx="1116124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1475656" y="3485082"/>
            <a:ext cx="5040560" cy="10960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8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96" y="116632"/>
            <a:ext cx="9144000" cy="43830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52120" y="3313583"/>
            <a:ext cx="11521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반려기능입니다</a:t>
            </a:r>
            <a:r>
              <a:rPr lang="en-US" altLang="ko-KR" sz="900" dirty="0" smtClean="0"/>
              <a:t>.</a:t>
            </a:r>
            <a:endParaRPr lang="ko-KR" altLang="en-US" sz="900" dirty="0"/>
          </a:p>
        </p:txBody>
      </p:sp>
      <p:sp>
        <p:nvSpPr>
          <p:cNvPr id="10" name="직사각형 9"/>
          <p:cNvSpPr/>
          <p:nvPr/>
        </p:nvSpPr>
        <p:spPr>
          <a:xfrm>
            <a:off x="3923928" y="3313583"/>
            <a:ext cx="1368152" cy="4034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화살표 연결선 11"/>
          <p:cNvCxnSpPr/>
          <p:nvPr/>
        </p:nvCxnSpPr>
        <p:spPr>
          <a:xfrm flipH="1">
            <a:off x="5292080" y="3436694"/>
            <a:ext cx="432048" cy="393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2699792" y="3313583"/>
            <a:ext cx="1152128" cy="4034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/>
          <p:nvPr/>
        </p:nvCxnSpPr>
        <p:spPr>
          <a:xfrm flipV="1">
            <a:off x="1907704" y="3717032"/>
            <a:ext cx="720080" cy="5760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403648" y="4293096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심사 수락 기능입니다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1" name="직사각형 10"/>
          <p:cNvSpPr/>
          <p:nvPr/>
        </p:nvSpPr>
        <p:spPr>
          <a:xfrm>
            <a:off x="0" y="11916"/>
            <a:ext cx="9144000" cy="752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8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18" y="3645024"/>
            <a:ext cx="7654406" cy="330143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1" y="0"/>
            <a:ext cx="7603958" cy="364502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331640" y="1484784"/>
            <a:ext cx="180020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331640" y="1988840"/>
            <a:ext cx="5976664" cy="2952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331640" y="5013176"/>
            <a:ext cx="6048672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>
            <a:stCxn id="15" idx="2"/>
            <a:endCxn id="5" idx="1"/>
          </p:cNvCxnSpPr>
          <p:nvPr/>
        </p:nvCxnSpPr>
        <p:spPr>
          <a:xfrm>
            <a:off x="647564" y="1450662"/>
            <a:ext cx="684076" cy="1781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827584" y="3182779"/>
            <a:ext cx="504056" cy="1742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770021" y="5445224"/>
            <a:ext cx="113768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-108520" y="1050552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투고된 논문을 보실 수 있습니다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-16579" y="2936558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심사항목 부분입니다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-46725" y="5143254"/>
            <a:ext cx="15223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00" dirty="0" smtClean="0"/>
              <a:t>심사코멘트와 심사평가파일을 </a:t>
            </a:r>
            <a:endParaRPr lang="en-US" altLang="ko-KR" sz="700" dirty="0" smtClean="0"/>
          </a:p>
          <a:p>
            <a:r>
              <a:rPr lang="ko-KR" altLang="en-US" sz="700" dirty="0" smtClean="0"/>
              <a:t>올려주시면 저자에게 전달 됩니다</a:t>
            </a:r>
            <a:r>
              <a:rPr lang="en-US" altLang="ko-KR" sz="700" dirty="0" smtClean="0"/>
              <a:t>.</a:t>
            </a:r>
          </a:p>
          <a:p>
            <a:endParaRPr lang="en-US" altLang="ko-KR" sz="700" dirty="0" smtClean="0"/>
          </a:p>
          <a:p>
            <a:endParaRPr lang="en-US" altLang="ko-KR" sz="700" dirty="0" smtClean="0"/>
          </a:p>
          <a:p>
            <a:endParaRPr lang="en-US" altLang="ko-KR" sz="700" dirty="0"/>
          </a:p>
          <a:p>
            <a:endParaRPr lang="en-US" altLang="ko-KR" sz="700" dirty="0" smtClean="0"/>
          </a:p>
          <a:p>
            <a:r>
              <a:rPr lang="ko-KR" altLang="en-US" sz="700" dirty="0" smtClean="0"/>
              <a:t>결과는 총점에 의하여 자동으로 체크됩니다</a:t>
            </a:r>
            <a:r>
              <a:rPr lang="en-US" altLang="ko-KR" sz="700" dirty="0" smtClean="0"/>
              <a:t>.</a:t>
            </a:r>
          </a:p>
          <a:p>
            <a:r>
              <a:rPr lang="ko-KR" altLang="en-US" sz="700" dirty="0" smtClean="0"/>
              <a:t>임의로 변경 가능합니다</a:t>
            </a:r>
            <a:r>
              <a:rPr lang="en-US" altLang="ko-KR" sz="700" dirty="0" smtClean="0"/>
              <a:t>.</a:t>
            </a:r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1259632" y="6093296"/>
            <a:ext cx="97210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39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40113"/>
            <a:ext cx="9144000" cy="4469007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V="1">
            <a:off x="1475656" y="3861048"/>
            <a:ext cx="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683568" y="3429000"/>
            <a:ext cx="777686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11560" y="4406915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 smtClean="0"/>
              <a:t>심사완료된</a:t>
            </a:r>
            <a:r>
              <a:rPr lang="ko-KR" altLang="en-US" sz="1000" dirty="0" smtClean="0"/>
              <a:t> 목록입니다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44615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72</Words>
  <Application>Microsoft Office PowerPoint</Application>
  <PresentationFormat>화면 슬라이드 쇼(4:3)</PresentationFormat>
  <Paragraphs>17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UserNet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pc</cp:lastModifiedBy>
  <cp:revision>10</cp:revision>
  <dcterms:created xsi:type="dcterms:W3CDTF">2015-09-11T00:14:31Z</dcterms:created>
  <dcterms:modified xsi:type="dcterms:W3CDTF">2016-08-08T04:12:49Z</dcterms:modified>
</cp:coreProperties>
</file>